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92" d="100"/>
          <a:sy n="92" d="100"/>
        </p:scale>
        <p:origin x="69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/>
          <a:lstStyle/>
          <a:p>
            <a:pPr algn="ctr"/>
            <a:r>
              <a:rPr lang="ru-RU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ru-RU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ru-RU" sz="2000" b="0" strike="noStrike" spc="-1"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ru-RU" sz="1400" b="0" strike="noStrike" spc="-1">
                <a:latin typeface="Times New Roman"/>
              </a:rPr>
              <a:t>&lt;date/time&gt;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tIns="0" rIns="0" bIns="0"/>
          <a:lstStyle/>
          <a:p>
            <a:pPr algn="ctr"/>
            <a:r>
              <a:rPr lang="ru-RU" sz="1400" b="0" strike="noStrike" spc="-1">
                <a:latin typeface="Times New Roman"/>
              </a:rPr>
              <a:t>&lt;footer&gt;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tIns="0" rIns="0" bIns="0"/>
          <a:lstStyle/>
          <a:p>
            <a:pPr algn="r"/>
            <a:fld id="{4D6BE141-A534-4213-B8C9-57A8FA531CDB}" type="slidenum">
              <a:rPr lang="ru-RU" sz="1400" b="0" strike="noStrike" spc="-1">
                <a:latin typeface="Times New Roman"/>
              </a:rPr>
              <a:t>‹#›</a:t>
            </a:fld>
            <a:endParaRPr lang="ru-R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" name="Table 1"/>
          <p:cNvGraphicFramePr/>
          <p:nvPr/>
        </p:nvGraphicFramePr>
        <p:xfrm>
          <a:off x="2516760" y="2484720"/>
          <a:ext cx="5075640" cy="719640"/>
        </p:xfrm>
        <a:graphic>
          <a:graphicData uri="http://schemas.openxmlformats.org/drawingml/2006/table">
            <a:tbl>
              <a:tblPr/>
              <a:tblGrid>
                <a:gridCol w="1691640"/>
                <a:gridCol w="1691640"/>
                <a:gridCol w="1692360"/>
              </a:tblGrid>
              <a:tr h="719640">
                <a:tc gridSpan="2">
                  <a:txBody>
                    <a:bodyPr/>
                    <a:lstStyle/>
                    <a:p>
                      <a:r>
                        <a:t>A1</a:t>
                      </a:r>
                    </a:p>
                  </a:txBody>
                  <a:tcPr>
                    <a:lnL w="10000">
                      <a:solidFill>
                        <a:srgbClr val="000000"/>
                      </a:solidFill>
                    </a:lnL>
                    <a:lnR w="10000">
                      <a:solidFill>
                        <a:srgbClr val="000000"/>
                      </a:solidFill>
                    </a:lnR>
                    <a:lnT w="10000">
                      <a:solidFill>
                        <a:srgbClr val="000000"/>
                      </a:solidFill>
                    </a:lnT>
                    <a:lnB w="10000">
                      <a:solidFill>
                        <a:srgbClr val="000000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r>
                        <a:t>A2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A3</a:t>
                      </a:r>
                    </a:p>
                  </a:txBody>
                  <a:tcPr>
                    <a:lnL w="10000">
                      <a:solidFill>
                        <a:srgbClr val="000000"/>
                      </a:solidFill>
                    </a:lnL>
                    <a:lnR w="10000">
                      <a:solidFill>
                        <a:srgbClr val="000000"/>
                      </a:solidFill>
                    </a:lnR>
                    <a:lnT w="10000">
                      <a:solidFill>
                        <a:srgbClr val="000000"/>
                      </a:solidFill>
                    </a:lnT>
                    <a:lnB w="10000">
                      <a:solidFill>
                        <a:srgbClr val="000000"/>
                      </a:solidFill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DejaVu Sans</vt:lpstr>
      <vt:lpstr>Symbol</vt:lpstr>
      <vt:lpstr>Times New Roman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Mike Kaganski</dc:creator>
  <dc:description/>
  <cp:lastModifiedBy>Mike Kaganski</cp:lastModifiedBy>
  <cp:revision>2</cp:revision>
  <dcterms:created xsi:type="dcterms:W3CDTF">2018-07-31T11:39:20Z</dcterms:created>
  <dcterms:modified xsi:type="dcterms:W3CDTF">2018-07-31T09:06:22Z</dcterms:modified>
  <dc:language>ru-RU</dc:language>
</cp:coreProperties>
</file>